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58" r:id="rId5"/>
    <p:sldId id="259" r:id="rId6"/>
    <p:sldId id="266" r:id="rId7"/>
    <p:sldId id="260" r:id="rId8"/>
    <p:sldId id="271" r:id="rId9"/>
    <p:sldId id="268" r:id="rId10"/>
    <p:sldId id="270" r:id="rId11"/>
    <p:sldId id="269" r:id="rId12"/>
    <p:sldId id="272" r:id="rId1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>
      <p:cViewPr varScale="1">
        <p:scale>
          <a:sx n="163" d="100"/>
          <a:sy n="163" d="100"/>
        </p:scale>
        <p:origin x="150" y="17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915566"/>
            <a:ext cx="7772400" cy="685899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NAME OF PRESENTATION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1457449"/>
            <a:ext cx="6400800" cy="5040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Company Name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D6C82-F1AD-461C-BA86-083A314B65AE}" type="datetimeFigureOut">
              <a:rPr lang="en-US" smtClean="0"/>
              <a:t>9/28/2016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163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79712" y="205979"/>
            <a:ext cx="6707088" cy="85725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979712" y="1200151"/>
            <a:ext cx="6707088" cy="3394472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D6C82-F1AD-461C-BA86-083A314B65AE}" type="datetimeFigureOut">
              <a:rPr lang="en-US" smtClean="0"/>
              <a:t>9/28/2016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26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2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699542"/>
            <a:ext cx="8229600" cy="85725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563637"/>
            <a:ext cx="8229600" cy="3030985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 smtClean="0"/>
              <a:t>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D6C82-F1AD-461C-BA86-083A314B65AE}" type="datetimeFigureOut">
              <a:rPr lang="en-US" smtClean="0"/>
              <a:t>9/28/2016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7764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0D6C82-F1AD-461C-BA86-083A314B65AE}" type="datetimeFigureOut">
              <a:rPr lang="en-US" smtClean="0"/>
              <a:t>9/28/2016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18D6F8-4B55-445F-BF6B-FBCA56C2D2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627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771550"/>
            <a:ext cx="7772400" cy="1224136"/>
          </a:xfrm>
        </p:spPr>
        <p:txBody>
          <a:bodyPr>
            <a:normAutofit/>
          </a:bodyPr>
          <a:lstStyle/>
          <a:p>
            <a:r>
              <a:rPr lang="ru-RU" dirty="0" smtClean="0"/>
              <a:t>РЕЛЕЙНЫЙ ГЕНЕРАТОР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36296" y="4731990"/>
            <a:ext cx="1800200" cy="322213"/>
          </a:xfrm>
        </p:spPr>
        <p:txBody>
          <a:bodyPr>
            <a:noAutofit/>
          </a:bodyPr>
          <a:lstStyle/>
          <a:p>
            <a:r>
              <a:rPr lang="ru-RU" sz="2000" dirty="0" smtClean="0"/>
              <a:t>Валиева Л. З.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9888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5696" y="771550"/>
            <a:ext cx="3090082" cy="34563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8064" y="969083"/>
            <a:ext cx="3685374" cy="3061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4743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7216" t="32131" r="46849" b="42487"/>
          <a:stretch/>
        </p:blipFill>
        <p:spPr>
          <a:xfrm>
            <a:off x="2915816" y="205979"/>
            <a:ext cx="4608512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422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2962" t="54785" r="56572" b="33492"/>
          <a:stretch/>
        </p:blipFill>
        <p:spPr>
          <a:xfrm>
            <a:off x="1907704" y="1275606"/>
            <a:ext cx="3806142" cy="266429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3331" t="29804" r="56061" b="44737"/>
          <a:stretch/>
        </p:blipFill>
        <p:spPr>
          <a:xfrm>
            <a:off x="6012160" y="409687"/>
            <a:ext cx="2448272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078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999" y="1455626"/>
            <a:ext cx="3888432" cy="31683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4" y="1455626"/>
            <a:ext cx="4415194" cy="298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843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1906" y="-76150"/>
            <a:ext cx="6707088" cy="857250"/>
          </a:xfrm>
        </p:spPr>
        <p:txBody>
          <a:bodyPr/>
          <a:lstStyle/>
          <a:p>
            <a:pPr algn="ctr"/>
            <a:r>
              <a:rPr lang="ru-RU" dirty="0" smtClean="0"/>
              <a:t>Конденсатор</a:t>
            </a:r>
            <a:endParaRPr lang="en-US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737660" y="843558"/>
            <a:ext cx="7128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Конденсатор — </a:t>
            </a:r>
            <a:r>
              <a:rPr lang="ru-RU" dirty="0"/>
              <a:t>это маленький «аккумулятор», который быстро заряжается при наличии напряжения вокруг него и быстро разряжается обратно, когда напряжения недостаточно для удержания заряда.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744302" y="1995686"/>
            <a:ext cx="67687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Основной характеристикой конденсатора является ёмкость. Она обозначается символом C, единица её измерения — Фарад. Чем больше ёмкость, тем больший заряд может удерживать конденсатор при заданном напряжении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2320" y="3795886"/>
            <a:ext cx="1341512" cy="100613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715036">
            <a:off x="1978151" y="169038"/>
            <a:ext cx="817158" cy="65917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625804" flipV="1">
            <a:off x="1932862" y="3613620"/>
            <a:ext cx="1359024" cy="102787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84104">
            <a:off x="8128530" y="208445"/>
            <a:ext cx="769045" cy="82234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5976" y="3218776"/>
            <a:ext cx="1642492" cy="1688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7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662" y="-92546"/>
            <a:ext cx="6707088" cy="85725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Из чего сделан конденсатор?</a:t>
            </a:r>
            <a:endParaRPr lang="en-US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75856" y="1347614"/>
            <a:ext cx="3810000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72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83518"/>
            <a:ext cx="8229600" cy="85725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Принцип работы. Зарядка.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1203598"/>
            <a:ext cx="4286250" cy="2476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6631" t="40949" r="25034" b="46843"/>
          <a:stretch/>
        </p:blipFill>
        <p:spPr>
          <a:xfrm>
            <a:off x="1475656" y="3579862"/>
            <a:ext cx="6213376" cy="1236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507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83518"/>
            <a:ext cx="8229600" cy="857250"/>
          </a:xfrm>
        </p:spPr>
        <p:txBody>
          <a:bodyPr/>
          <a:lstStyle/>
          <a:p>
            <a:r>
              <a:rPr lang="ru-RU" dirty="0" smtClean="0"/>
              <a:t>Разрядка конденсатора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83768" y="1160183"/>
            <a:ext cx="3687306" cy="23762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6687" t="62526" r="25031" b="20885"/>
          <a:stretch/>
        </p:blipFill>
        <p:spPr>
          <a:xfrm>
            <a:off x="1547664" y="3363838"/>
            <a:ext cx="6115141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396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96223" y="-92546"/>
            <a:ext cx="6707088" cy="857250"/>
          </a:xfrm>
        </p:spPr>
        <p:txBody>
          <a:bodyPr/>
          <a:lstStyle/>
          <a:p>
            <a:pPr algn="ctr"/>
            <a:r>
              <a:rPr lang="ru-RU" dirty="0" smtClean="0"/>
              <a:t>Виды конденсаторов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195736" y="764704"/>
            <a:ext cx="291182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Керамические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Электролитические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Бумажные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Вакуумные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С жидким диэлектриком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9188" t="32561" r="14527" b="23249"/>
          <a:stretch/>
        </p:blipFill>
        <p:spPr>
          <a:xfrm>
            <a:off x="5796136" y="915566"/>
            <a:ext cx="2736304" cy="13681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85945">
            <a:off x="5472721" y="2617697"/>
            <a:ext cx="2579321" cy="192804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5776" y="2468378"/>
            <a:ext cx="1819370" cy="206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1392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Схема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31840" y="987574"/>
            <a:ext cx="4320480" cy="3909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1178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-92546"/>
            <a:ext cx="6707088" cy="857250"/>
          </a:xfrm>
        </p:spPr>
        <p:txBody>
          <a:bodyPr/>
          <a:lstStyle/>
          <a:p>
            <a:pPr algn="ctr"/>
            <a:r>
              <a:rPr lang="ru-RU" dirty="0" smtClean="0"/>
              <a:t>Макетная плата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1720" y="875742"/>
            <a:ext cx="1990725" cy="230505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60530" y="3291830"/>
            <a:ext cx="23580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/>
              <a:t>Типичная макетная плата. Вы можете вставить компоненты в отверстия для очень быстрого сбора и последующего тестирования схемы.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0152" y="875742"/>
            <a:ext cx="2009775" cy="230505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364367" y="3205595"/>
            <a:ext cx="343301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/>
              <a:t>Это изображение той же макетной платы, но в рентгеновских лучах. Оно показывает положение медных проводящих полосок, которые находятся внутри пластика платы. Эти полоски позволяют соединять между собой все электронные компоненты схемы.</a:t>
            </a:r>
          </a:p>
        </p:txBody>
      </p:sp>
    </p:spTree>
    <p:extLst>
      <p:ext uri="{BB962C8B-B14F-4D97-AF65-F5344CB8AC3E}">
        <p14:creationId xmlns:p14="http://schemas.microsoft.com/office/powerpoint/2010/main" val="406042765"/>
      </p:ext>
    </p:extLst>
  </p:cSld>
  <p:clrMapOvr>
    <a:masterClrMapping/>
  </p:clrMapOvr>
</p:sld>
</file>

<file path=ppt/theme/theme1.xml><?xml version="1.0" encoding="utf-8"?>
<a:theme xmlns:a="http://schemas.openxmlformats.org/drawingml/2006/main" name="6. Очень простое переключ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6. Очень простое переключение</Template>
  <TotalTime>121</TotalTime>
  <Words>145</Words>
  <Application>Microsoft Office PowerPoint</Application>
  <PresentationFormat>Экран (16:9)</PresentationFormat>
  <Paragraphs>18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6. Очень простое переключение</vt:lpstr>
      <vt:lpstr>РЕЛЕЙНЫЙ ГЕНЕРАТОР</vt:lpstr>
      <vt:lpstr>Презентация PowerPoint</vt:lpstr>
      <vt:lpstr>Конденсатор</vt:lpstr>
      <vt:lpstr>Из чего сделан конденсатор?</vt:lpstr>
      <vt:lpstr>Принцип работы. Зарядка.</vt:lpstr>
      <vt:lpstr>Разрядка конденсатора</vt:lpstr>
      <vt:lpstr>Виды конденсаторов</vt:lpstr>
      <vt:lpstr>Схема</vt:lpstr>
      <vt:lpstr>Макетная плата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ОЧЕНЬ ПРОСТОЕ ПЕРЕКЛЮЧЕНИЕ</dc:title>
  <dc:creator>Лилёк</dc:creator>
  <cp:lastModifiedBy>Лиля</cp:lastModifiedBy>
  <cp:revision>14</cp:revision>
  <dcterms:created xsi:type="dcterms:W3CDTF">2015-12-27T22:02:23Z</dcterms:created>
  <dcterms:modified xsi:type="dcterms:W3CDTF">2016-09-28T10:32:59Z</dcterms:modified>
</cp:coreProperties>
</file>